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63" r:id="rId11"/>
    <p:sldId id="264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6" autoAdjust="0"/>
    <p:restoredTop sz="94713" autoAdjust="0"/>
  </p:normalViewPr>
  <p:slideViewPr>
    <p:cSldViewPr snapToGrid="0">
      <p:cViewPr varScale="1">
        <p:scale>
          <a:sx n="89" d="100"/>
          <a:sy n="89" d="100"/>
        </p:scale>
        <p:origin x="1167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4BEB0-7F71-4645-A0C0-F9A5D2E4D27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A4C75-2D99-461E-A125-18430A8D1177}">
      <dgm:prSet phldrT="[Text]"/>
      <dgm:spPr/>
      <dgm:t>
        <a:bodyPr/>
        <a:lstStyle/>
        <a:p>
          <a:r>
            <a:rPr lang="en-US" dirty="0" smtClean="0"/>
            <a:t>Voting Members</a:t>
          </a:r>
          <a:endParaRPr lang="en-US" dirty="0"/>
        </a:p>
      </dgm:t>
    </dgm:pt>
    <dgm:pt modelId="{FFE11179-15DC-483F-BB54-4571E5AF684A}" type="parTrans" cxnId="{F999279C-0D98-45CF-A1FC-5A9A349E6B4D}">
      <dgm:prSet/>
      <dgm:spPr/>
      <dgm:t>
        <a:bodyPr/>
        <a:lstStyle/>
        <a:p>
          <a:endParaRPr lang="en-US"/>
        </a:p>
      </dgm:t>
    </dgm:pt>
    <dgm:pt modelId="{B9B0A34E-612B-4BE6-A6CD-3EB65BFA6093}" type="sibTrans" cxnId="{F999279C-0D98-45CF-A1FC-5A9A349E6B4D}">
      <dgm:prSet/>
      <dgm:spPr/>
      <dgm:t>
        <a:bodyPr/>
        <a:lstStyle/>
        <a:p>
          <a:endParaRPr lang="en-US"/>
        </a:p>
      </dgm:t>
    </dgm:pt>
    <dgm:pt modelId="{A0DB949A-8B12-4A6D-98D9-F881B9534E97}">
      <dgm:prSet phldrT="[Text]"/>
      <dgm:spPr/>
      <dgm:t>
        <a:bodyPr/>
        <a:lstStyle/>
        <a:p>
          <a:r>
            <a:rPr lang="en-GB" dirty="0" smtClean="0"/>
            <a:t>Eight Elected Directors from Research Organizations</a:t>
          </a:r>
          <a:endParaRPr lang="en-US" dirty="0"/>
        </a:p>
      </dgm:t>
    </dgm:pt>
    <dgm:pt modelId="{C4DA487F-4C96-4924-90BF-BF7CF31F2DD3}" type="parTrans" cxnId="{7D4452DA-5562-4B49-806F-01A4E5C7C847}">
      <dgm:prSet/>
      <dgm:spPr/>
      <dgm:t>
        <a:bodyPr/>
        <a:lstStyle/>
        <a:p>
          <a:endParaRPr lang="en-US"/>
        </a:p>
      </dgm:t>
    </dgm:pt>
    <dgm:pt modelId="{A8C2A35D-9B4E-4038-8356-5140E0C9E50C}" type="sibTrans" cxnId="{7D4452DA-5562-4B49-806F-01A4E5C7C847}">
      <dgm:prSet/>
      <dgm:spPr/>
      <dgm:t>
        <a:bodyPr/>
        <a:lstStyle/>
        <a:p>
          <a:endParaRPr lang="en-US"/>
        </a:p>
      </dgm:t>
    </dgm:pt>
    <dgm:pt modelId="{E17CADD1-90AF-473E-921F-A712305081B4}">
      <dgm:prSet phldrT="[Text]"/>
      <dgm:spPr/>
      <dgm:t>
        <a:bodyPr/>
        <a:lstStyle/>
        <a:p>
          <a:r>
            <a:rPr lang="en-GB" dirty="0" smtClean="0"/>
            <a:t>Two Directors from Industrial Organisations Nominated by Eight Elected Directors.</a:t>
          </a:r>
          <a:endParaRPr lang="en-US" dirty="0"/>
        </a:p>
      </dgm:t>
    </dgm:pt>
    <dgm:pt modelId="{A6AE13E8-4DF3-4CA0-9B72-AA565AA36BEB}" type="parTrans" cxnId="{88072EDD-6CA9-4837-B5BE-27FC0279F434}">
      <dgm:prSet/>
      <dgm:spPr/>
      <dgm:t>
        <a:bodyPr/>
        <a:lstStyle/>
        <a:p>
          <a:endParaRPr lang="en-US"/>
        </a:p>
      </dgm:t>
    </dgm:pt>
    <dgm:pt modelId="{71E085B7-4F94-4AF8-AC5E-7B8167208AA0}" type="sibTrans" cxnId="{88072EDD-6CA9-4837-B5BE-27FC0279F434}">
      <dgm:prSet/>
      <dgm:spPr/>
      <dgm:t>
        <a:bodyPr/>
        <a:lstStyle/>
        <a:p>
          <a:endParaRPr lang="en-US"/>
        </a:p>
      </dgm:t>
    </dgm:pt>
    <dgm:pt modelId="{609520DB-3DDE-42DC-A11B-6556A42AB3D4}">
      <dgm:prSet phldrT="[Text]"/>
      <dgm:spPr/>
      <dgm:t>
        <a:bodyPr/>
        <a:lstStyle/>
        <a:p>
          <a:r>
            <a:rPr lang="en-US" dirty="0" smtClean="0"/>
            <a:t>Members Assembly</a:t>
          </a:r>
          <a:endParaRPr lang="en-US" dirty="0"/>
        </a:p>
      </dgm:t>
    </dgm:pt>
    <dgm:pt modelId="{12CC8FBD-280A-47A6-BFD9-5AF81E2CD47B}" type="parTrans" cxnId="{2B75F6F7-A26A-4368-8343-4FE2836231CB}">
      <dgm:prSet/>
      <dgm:spPr/>
      <dgm:t>
        <a:bodyPr/>
        <a:lstStyle/>
        <a:p>
          <a:endParaRPr lang="en-US"/>
        </a:p>
      </dgm:t>
    </dgm:pt>
    <dgm:pt modelId="{1274D85E-AE04-4E7F-8A81-B129591683D2}" type="sibTrans" cxnId="{2B75F6F7-A26A-4368-8343-4FE2836231CB}">
      <dgm:prSet/>
      <dgm:spPr/>
      <dgm:t>
        <a:bodyPr/>
        <a:lstStyle/>
        <a:p>
          <a:endParaRPr lang="en-US"/>
        </a:p>
      </dgm:t>
    </dgm:pt>
    <dgm:pt modelId="{484B09D3-391C-4A4D-AF53-902E688412C0}">
      <dgm:prSet phldrT="[Text]"/>
      <dgm:spPr/>
      <dgm:t>
        <a:bodyPr/>
        <a:lstStyle/>
        <a:p>
          <a:r>
            <a:rPr lang="en-US" dirty="0" smtClean="0"/>
            <a:t>Board of Directors</a:t>
          </a:r>
          <a:endParaRPr lang="en-US" dirty="0"/>
        </a:p>
      </dgm:t>
    </dgm:pt>
    <dgm:pt modelId="{34939CEA-EDD1-4ECC-825A-00FE76D8745E}" type="parTrans" cxnId="{9A1E5A9A-C62D-4F54-A9FC-EE5C84AD80E6}">
      <dgm:prSet/>
      <dgm:spPr/>
      <dgm:t>
        <a:bodyPr/>
        <a:lstStyle/>
        <a:p>
          <a:endParaRPr lang="en-US"/>
        </a:p>
      </dgm:t>
    </dgm:pt>
    <dgm:pt modelId="{1058F214-4512-4AF7-8F9B-90BA494A60C3}" type="sibTrans" cxnId="{9A1E5A9A-C62D-4F54-A9FC-EE5C84AD80E6}">
      <dgm:prSet/>
      <dgm:spPr/>
      <dgm:t>
        <a:bodyPr/>
        <a:lstStyle/>
        <a:p>
          <a:endParaRPr lang="en-US"/>
        </a:p>
      </dgm:t>
    </dgm:pt>
    <dgm:pt modelId="{0530893A-2F6E-4331-8EBD-5BF12AC8C670}">
      <dgm:prSet phldrT="[Text]"/>
      <dgm:spPr/>
      <dgm:t>
        <a:bodyPr/>
        <a:lstStyle/>
        <a:p>
          <a:r>
            <a:rPr lang="en-US" dirty="0" smtClean="0"/>
            <a:t>Officers</a:t>
          </a:r>
          <a:endParaRPr lang="en-US" dirty="0"/>
        </a:p>
      </dgm:t>
    </dgm:pt>
    <dgm:pt modelId="{55A36384-C0D1-4ACD-9CD0-A550C1D07081}" type="parTrans" cxnId="{9AFF7677-2B4A-41DF-8475-27E29E02A404}">
      <dgm:prSet/>
      <dgm:spPr/>
      <dgm:t>
        <a:bodyPr/>
        <a:lstStyle/>
        <a:p>
          <a:endParaRPr lang="en-US"/>
        </a:p>
      </dgm:t>
    </dgm:pt>
    <dgm:pt modelId="{2F74FB6C-A051-404E-90A4-3307B58D93C4}" type="sibTrans" cxnId="{9AFF7677-2B4A-41DF-8475-27E29E02A404}">
      <dgm:prSet/>
      <dgm:spPr/>
      <dgm:t>
        <a:bodyPr/>
        <a:lstStyle/>
        <a:p>
          <a:endParaRPr lang="en-US"/>
        </a:p>
      </dgm:t>
    </dgm:pt>
    <dgm:pt modelId="{EF219A03-E43C-4836-B8F7-31B8132F2600}">
      <dgm:prSet phldrT="[Text]"/>
      <dgm:spPr/>
      <dgm:t>
        <a:bodyPr/>
        <a:lstStyle/>
        <a:p>
          <a:r>
            <a:rPr lang="en-US" dirty="0" smtClean="0"/>
            <a:t>President</a:t>
          </a:r>
        </a:p>
        <a:p>
          <a:r>
            <a:rPr lang="en-US" dirty="0" smtClean="0"/>
            <a:t>Vice-President</a:t>
          </a:r>
        </a:p>
        <a:p>
          <a:r>
            <a:rPr lang="en-US" dirty="0" smtClean="0"/>
            <a:t>Secretary</a:t>
          </a:r>
        </a:p>
        <a:p>
          <a:r>
            <a:rPr lang="en-US" dirty="0" smtClean="0"/>
            <a:t>Treasurer</a:t>
          </a:r>
          <a:endParaRPr lang="en-US" dirty="0"/>
        </a:p>
      </dgm:t>
    </dgm:pt>
    <dgm:pt modelId="{A9B7DA75-853E-4154-B0AE-56B3B3920174}" type="sibTrans" cxnId="{95538EDB-56F8-4A5C-9300-A96FAA03D6F1}">
      <dgm:prSet/>
      <dgm:spPr/>
      <dgm:t>
        <a:bodyPr/>
        <a:lstStyle/>
        <a:p>
          <a:endParaRPr lang="en-US"/>
        </a:p>
      </dgm:t>
    </dgm:pt>
    <dgm:pt modelId="{9347C36D-34E4-40A9-ACE1-E1210A14CA02}" type="parTrans" cxnId="{95538EDB-56F8-4A5C-9300-A96FAA03D6F1}">
      <dgm:prSet/>
      <dgm:spPr/>
      <dgm:t>
        <a:bodyPr/>
        <a:lstStyle/>
        <a:p>
          <a:endParaRPr lang="en-US"/>
        </a:p>
      </dgm:t>
    </dgm:pt>
    <dgm:pt modelId="{3D2DBAB2-4D48-41B4-8DFF-5429AC34AB15}" type="pres">
      <dgm:prSet presAssocID="{84F4BEB0-7F71-4645-A0C0-F9A5D2E4D27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AEF39-4727-4A4A-9178-97EC03153338}" type="pres">
      <dgm:prSet presAssocID="{84F4BEB0-7F71-4645-A0C0-F9A5D2E4D272}" presName="hierFlow" presStyleCnt="0"/>
      <dgm:spPr/>
    </dgm:pt>
    <dgm:pt modelId="{449D2E21-3E46-40B8-95FD-8C44ED9483C4}" type="pres">
      <dgm:prSet presAssocID="{84F4BEB0-7F71-4645-A0C0-F9A5D2E4D272}" presName="firstBuf" presStyleCnt="0"/>
      <dgm:spPr/>
    </dgm:pt>
    <dgm:pt modelId="{DCEBBCF2-C520-4214-834A-4A7361630A85}" type="pres">
      <dgm:prSet presAssocID="{84F4BEB0-7F71-4645-A0C0-F9A5D2E4D27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2CDD531-3D1A-4E15-874A-FC9A5C8B904E}" type="pres">
      <dgm:prSet presAssocID="{401A4C75-2D99-461E-A125-18430A8D1177}" presName="Name14" presStyleCnt="0"/>
      <dgm:spPr/>
    </dgm:pt>
    <dgm:pt modelId="{42068822-8C29-490C-955C-8E14B2A1BBF7}" type="pres">
      <dgm:prSet presAssocID="{401A4C75-2D99-461E-A125-18430A8D117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07F91-0F07-4E93-9692-C94AE78EE46C}" type="pres">
      <dgm:prSet presAssocID="{401A4C75-2D99-461E-A125-18430A8D1177}" presName="hierChild2" presStyleCnt="0"/>
      <dgm:spPr/>
    </dgm:pt>
    <dgm:pt modelId="{2F84EB9B-A2BC-4628-B589-977CC4B43CC7}" type="pres">
      <dgm:prSet presAssocID="{C4DA487F-4C96-4924-90BF-BF7CF31F2DD3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8D423BE-FB50-433E-ACA0-3E5A19FB2832}" type="pres">
      <dgm:prSet presAssocID="{A0DB949A-8B12-4A6D-98D9-F881B9534E97}" presName="Name21" presStyleCnt="0"/>
      <dgm:spPr/>
    </dgm:pt>
    <dgm:pt modelId="{BE736B1E-7305-4BBA-889C-F5D00B948249}" type="pres">
      <dgm:prSet presAssocID="{A0DB949A-8B12-4A6D-98D9-F881B9534E97}" presName="level2Shape" presStyleLbl="node2" presStyleIdx="0" presStyleCnt="2"/>
      <dgm:spPr/>
      <dgm:t>
        <a:bodyPr/>
        <a:lstStyle/>
        <a:p>
          <a:endParaRPr lang="en-US"/>
        </a:p>
      </dgm:t>
    </dgm:pt>
    <dgm:pt modelId="{0AE73E29-E837-4F37-B3E2-C38FE3128340}" type="pres">
      <dgm:prSet presAssocID="{A0DB949A-8B12-4A6D-98D9-F881B9534E97}" presName="hierChild3" presStyleCnt="0"/>
      <dgm:spPr/>
    </dgm:pt>
    <dgm:pt modelId="{FFF1EB70-B9AA-4C35-8E2A-155AC1E1BE79}" type="pres">
      <dgm:prSet presAssocID="{9347C36D-34E4-40A9-ACE1-E1210A14CA02}" presName="Name19" presStyleLbl="parChTrans1D3" presStyleIdx="0" presStyleCnt="1"/>
      <dgm:spPr/>
      <dgm:t>
        <a:bodyPr/>
        <a:lstStyle/>
        <a:p>
          <a:endParaRPr lang="en-US"/>
        </a:p>
      </dgm:t>
    </dgm:pt>
    <dgm:pt modelId="{FAA0237D-0344-471E-9F65-BE4FB055E471}" type="pres">
      <dgm:prSet presAssocID="{EF219A03-E43C-4836-B8F7-31B8132F2600}" presName="Name21" presStyleCnt="0"/>
      <dgm:spPr/>
    </dgm:pt>
    <dgm:pt modelId="{8A4F515E-EA10-48F8-9673-27AF3294394F}" type="pres">
      <dgm:prSet presAssocID="{EF219A03-E43C-4836-B8F7-31B8132F2600}" presName="level2Shape" presStyleLbl="node3" presStyleIdx="0" presStyleCnt="1" custLinFactNeighborX="60960" custLinFactNeighborY="900"/>
      <dgm:spPr/>
      <dgm:t>
        <a:bodyPr/>
        <a:lstStyle/>
        <a:p>
          <a:endParaRPr lang="en-US"/>
        </a:p>
      </dgm:t>
    </dgm:pt>
    <dgm:pt modelId="{26360699-28DC-4673-ACAF-FAB4D0A16668}" type="pres">
      <dgm:prSet presAssocID="{EF219A03-E43C-4836-B8F7-31B8132F2600}" presName="hierChild3" presStyleCnt="0"/>
      <dgm:spPr/>
    </dgm:pt>
    <dgm:pt modelId="{0D0FECC5-69F6-4749-BDE0-FE96B2C90D0E}" type="pres">
      <dgm:prSet presAssocID="{A6AE13E8-4DF3-4CA0-9B72-AA565AA36B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F24D62A-9CF1-433B-B140-267AF98934ED}" type="pres">
      <dgm:prSet presAssocID="{E17CADD1-90AF-473E-921F-A712305081B4}" presName="Name21" presStyleCnt="0"/>
      <dgm:spPr/>
    </dgm:pt>
    <dgm:pt modelId="{F01C27E4-03C7-491E-8D4F-5EA420B50AAE}" type="pres">
      <dgm:prSet presAssocID="{E17CADD1-90AF-473E-921F-A712305081B4}" presName="level2Shape" presStyleLbl="node2" presStyleIdx="1" presStyleCnt="2"/>
      <dgm:spPr/>
      <dgm:t>
        <a:bodyPr/>
        <a:lstStyle/>
        <a:p>
          <a:endParaRPr lang="en-US"/>
        </a:p>
      </dgm:t>
    </dgm:pt>
    <dgm:pt modelId="{D69D8481-9A97-413E-BEC1-30A97494DDD6}" type="pres">
      <dgm:prSet presAssocID="{E17CADD1-90AF-473E-921F-A712305081B4}" presName="hierChild3" presStyleCnt="0"/>
      <dgm:spPr/>
    </dgm:pt>
    <dgm:pt modelId="{D4023F58-25E1-41B2-AD39-C435FB130553}" type="pres">
      <dgm:prSet presAssocID="{84F4BEB0-7F71-4645-A0C0-F9A5D2E4D272}" presName="bgShapesFlow" presStyleCnt="0"/>
      <dgm:spPr/>
    </dgm:pt>
    <dgm:pt modelId="{141021C6-961E-405A-A4CB-E3C419AB30A7}" type="pres">
      <dgm:prSet presAssocID="{609520DB-3DDE-42DC-A11B-6556A42AB3D4}" presName="rectComp" presStyleCnt="0"/>
      <dgm:spPr/>
    </dgm:pt>
    <dgm:pt modelId="{6819DF87-F626-4BCC-BD15-A12A2B2888E7}" type="pres">
      <dgm:prSet presAssocID="{609520DB-3DDE-42DC-A11B-6556A42AB3D4}" presName="bgRect" presStyleLbl="bgShp" presStyleIdx="0" presStyleCnt="3"/>
      <dgm:spPr/>
      <dgm:t>
        <a:bodyPr/>
        <a:lstStyle/>
        <a:p>
          <a:endParaRPr lang="en-US"/>
        </a:p>
      </dgm:t>
    </dgm:pt>
    <dgm:pt modelId="{75619C69-F7F2-46AD-8008-9E6486D6DD8B}" type="pres">
      <dgm:prSet presAssocID="{609520DB-3DDE-42DC-A11B-6556A42AB3D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D6FCA-AE09-4EA8-90E5-880076F09874}" type="pres">
      <dgm:prSet presAssocID="{609520DB-3DDE-42DC-A11B-6556A42AB3D4}" presName="spComp" presStyleCnt="0"/>
      <dgm:spPr/>
    </dgm:pt>
    <dgm:pt modelId="{A6F5B7BD-D2D7-4694-AD69-8277C274A4BE}" type="pres">
      <dgm:prSet presAssocID="{609520DB-3DDE-42DC-A11B-6556A42AB3D4}" presName="vSp" presStyleCnt="0"/>
      <dgm:spPr/>
    </dgm:pt>
    <dgm:pt modelId="{4F8DAAD4-8401-4889-B0F5-0D8106EAB7F5}" type="pres">
      <dgm:prSet presAssocID="{484B09D3-391C-4A4D-AF53-902E688412C0}" presName="rectComp" presStyleCnt="0"/>
      <dgm:spPr/>
    </dgm:pt>
    <dgm:pt modelId="{2AEF094C-4A7B-4900-9894-5C565D0C03B0}" type="pres">
      <dgm:prSet presAssocID="{484B09D3-391C-4A4D-AF53-902E688412C0}" presName="bgRect" presStyleLbl="bgShp" presStyleIdx="1" presStyleCnt="3"/>
      <dgm:spPr/>
      <dgm:t>
        <a:bodyPr/>
        <a:lstStyle/>
        <a:p>
          <a:endParaRPr lang="en-US"/>
        </a:p>
      </dgm:t>
    </dgm:pt>
    <dgm:pt modelId="{17D003F9-CA50-4811-A96A-E23BBEFFFC0D}" type="pres">
      <dgm:prSet presAssocID="{484B09D3-391C-4A4D-AF53-902E688412C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456E2-C157-4D1F-85CB-FA3B6EA465E5}" type="pres">
      <dgm:prSet presAssocID="{484B09D3-391C-4A4D-AF53-902E688412C0}" presName="spComp" presStyleCnt="0"/>
      <dgm:spPr/>
    </dgm:pt>
    <dgm:pt modelId="{EDA3F535-9A90-4E21-A341-227B1BB9045D}" type="pres">
      <dgm:prSet presAssocID="{484B09D3-391C-4A4D-AF53-902E688412C0}" presName="vSp" presStyleCnt="0"/>
      <dgm:spPr/>
    </dgm:pt>
    <dgm:pt modelId="{2DD842BE-796A-454B-B34A-FC6AC2396E43}" type="pres">
      <dgm:prSet presAssocID="{0530893A-2F6E-4331-8EBD-5BF12AC8C670}" presName="rectComp" presStyleCnt="0"/>
      <dgm:spPr/>
    </dgm:pt>
    <dgm:pt modelId="{47B61A79-F84F-4414-B144-29B8E0B0E055}" type="pres">
      <dgm:prSet presAssocID="{0530893A-2F6E-4331-8EBD-5BF12AC8C670}" presName="bgRect" presStyleLbl="bgShp" presStyleIdx="2" presStyleCnt="3" custLinFactNeighborX="2751" custLinFactNeighborY="13316"/>
      <dgm:spPr/>
      <dgm:t>
        <a:bodyPr/>
        <a:lstStyle/>
        <a:p>
          <a:endParaRPr lang="en-US"/>
        </a:p>
      </dgm:t>
    </dgm:pt>
    <dgm:pt modelId="{B30828E5-562F-4CDD-912E-B88E9F72011E}" type="pres">
      <dgm:prSet presAssocID="{0530893A-2F6E-4331-8EBD-5BF12AC8C67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51C30-4B0A-4F96-BB1D-619F94DC2274}" type="presOf" srcId="{609520DB-3DDE-42DC-A11B-6556A42AB3D4}" destId="{75619C69-F7F2-46AD-8008-9E6486D6DD8B}" srcOrd="1" destOrd="0" presId="urn:microsoft.com/office/officeart/2005/8/layout/hierarchy6"/>
    <dgm:cxn modelId="{BC6AE36E-E525-4DEC-9F46-CEEFD609CC63}" type="presOf" srcId="{484B09D3-391C-4A4D-AF53-902E688412C0}" destId="{17D003F9-CA50-4811-A96A-E23BBEFFFC0D}" srcOrd="1" destOrd="0" presId="urn:microsoft.com/office/officeart/2005/8/layout/hierarchy6"/>
    <dgm:cxn modelId="{2AE07E04-E534-488B-BB4C-A01D955DFE59}" type="presOf" srcId="{0530893A-2F6E-4331-8EBD-5BF12AC8C670}" destId="{47B61A79-F84F-4414-B144-29B8E0B0E055}" srcOrd="0" destOrd="0" presId="urn:microsoft.com/office/officeart/2005/8/layout/hierarchy6"/>
    <dgm:cxn modelId="{ECED1D83-5773-46F3-BA14-CC33DCDEC504}" type="presOf" srcId="{0530893A-2F6E-4331-8EBD-5BF12AC8C670}" destId="{B30828E5-562F-4CDD-912E-B88E9F72011E}" srcOrd="1" destOrd="0" presId="urn:microsoft.com/office/officeart/2005/8/layout/hierarchy6"/>
    <dgm:cxn modelId="{0334C4CD-1513-47AA-858C-BD376FC0BDFE}" type="presOf" srcId="{84F4BEB0-7F71-4645-A0C0-F9A5D2E4D272}" destId="{3D2DBAB2-4D48-41B4-8DFF-5429AC34AB15}" srcOrd="0" destOrd="0" presId="urn:microsoft.com/office/officeart/2005/8/layout/hierarchy6"/>
    <dgm:cxn modelId="{E1B815D2-2427-404B-BFE4-CF62C5371E8E}" type="presOf" srcId="{609520DB-3DDE-42DC-A11B-6556A42AB3D4}" destId="{6819DF87-F626-4BCC-BD15-A12A2B2888E7}" srcOrd="0" destOrd="0" presId="urn:microsoft.com/office/officeart/2005/8/layout/hierarchy6"/>
    <dgm:cxn modelId="{26ADD27B-0914-4D98-B630-9628D020BDAE}" type="presOf" srcId="{9347C36D-34E4-40A9-ACE1-E1210A14CA02}" destId="{FFF1EB70-B9AA-4C35-8E2A-155AC1E1BE79}" srcOrd="0" destOrd="0" presId="urn:microsoft.com/office/officeart/2005/8/layout/hierarchy6"/>
    <dgm:cxn modelId="{AEF91CBD-83FC-4CEB-B075-ABDDBB448F09}" type="presOf" srcId="{EF219A03-E43C-4836-B8F7-31B8132F2600}" destId="{8A4F515E-EA10-48F8-9673-27AF3294394F}" srcOrd="0" destOrd="0" presId="urn:microsoft.com/office/officeart/2005/8/layout/hierarchy6"/>
    <dgm:cxn modelId="{2432AF38-4729-4B40-8BC9-BA8329C13DE6}" type="presOf" srcId="{A6AE13E8-4DF3-4CA0-9B72-AA565AA36BEB}" destId="{0D0FECC5-69F6-4749-BDE0-FE96B2C90D0E}" srcOrd="0" destOrd="0" presId="urn:microsoft.com/office/officeart/2005/8/layout/hierarchy6"/>
    <dgm:cxn modelId="{95538EDB-56F8-4A5C-9300-A96FAA03D6F1}" srcId="{A0DB949A-8B12-4A6D-98D9-F881B9534E97}" destId="{EF219A03-E43C-4836-B8F7-31B8132F2600}" srcOrd="0" destOrd="0" parTransId="{9347C36D-34E4-40A9-ACE1-E1210A14CA02}" sibTransId="{A9B7DA75-853E-4154-B0AE-56B3B3920174}"/>
    <dgm:cxn modelId="{88072EDD-6CA9-4837-B5BE-27FC0279F434}" srcId="{401A4C75-2D99-461E-A125-18430A8D1177}" destId="{E17CADD1-90AF-473E-921F-A712305081B4}" srcOrd="1" destOrd="0" parTransId="{A6AE13E8-4DF3-4CA0-9B72-AA565AA36BEB}" sibTransId="{71E085B7-4F94-4AF8-AC5E-7B8167208AA0}"/>
    <dgm:cxn modelId="{929E6A57-3DA7-4851-88EA-4540585047F1}" type="presOf" srcId="{C4DA487F-4C96-4924-90BF-BF7CF31F2DD3}" destId="{2F84EB9B-A2BC-4628-B589-977CC4B43CC7}" srcOrd="0" destOrd="0" presId="urn:microsoft.com/office/officeart/2005/8/layout/hierarchy6"/>
    <dgm:cxn modelId="{27F3F08B-AC67-4C18-90D5-2642BCF31577}" type="presOf" srcId="{401A4C75-2D99-461E-A125-18430A8D1177}" destId="{42068822-8C29-490C-955C-8E14B2A1BBF7}" srcOrd="0" destOrd="0" presId="urn:microsoft.com/office/officeart/2005/8/layout/hierarchy6"/>
    <dgm:cxn modelId="{2B75F6F7-A26A-4368-8343-4FE2836231CB}" srcId="{84F4BEB0-7F71-4645-A0C0-F9A5D2E4D272}" destId="{609520DB-3DDE-42DC-A11B-6556A42AB3D4}" srcOrd="1" destOrd="0" parTransId="{12CC8FBD-280A-47A6-BFD9-5AF81E2CD47B}" sibTransId="{1274D85E-AE04-4E7F-8A81-B129591683D2}"/>
    <dgm:cxn modelId="{9607F98F-4972-4C64-A91D-F9B3A89CD951}" type="presOf" srcId="{484B09D3-391C-4A4D-AF53-902E688412C0}" destId="{2AEF094C-4A7B-4900-9894-5C565D0C03B0}" srcOrd="0" destOrd="0" presId="urn:microsoft.com/office/officeart/2005/8/layout/hierarchy6"/>
    <dgm:cxn modelId="{390B8289-CF3E-4AE3-A6A7-37CE0C5D2411}" type="presOf" srcId="{E17CADD1-90AF-473E-921F-A712305081B4}" destId="{F01C27E4-03C7-491E-8D4F-5EA420B50AAE}" srcOrd="0" destOrd="0" presId="urn:microsoft.com/office/officeart/2005/8/layout/hierarchy6"/>
    <dgm:cxn modelId="{F999279C-0D98-45CF-A1FC-5A9A349E6B4D}" srcId="{84F4BEB0-7F71-4645-A0C0-F9A5D2E4D272}" destId="{401A4C75-2D99-461E-A125-18430A8D1177}" srcOrd="0" destOrd="0" parTransId="{FFE11179-15DC-483F-BB54-4571E5AF684A}" sibTransId="{B9B0A34E-612B-4BE6-A6CD-3EB65BFA6093}"/>
    <dgm:cxn modelId="{7D4452DA-5562-4B49-806F-01A4E5C7C847}" srcId="{401A4C75-2D99-461E-A125-18430A8D1177}" destId="{A0DB949A-8B12-4A6D-98D9-F881B9534E97}" srcOrd="0" destOrd="0" parTransId="{C4DA487F-4C96-4924-90BF-BF7CF31F2DD3}" sibTransId="{A8C2A35D-9B4E-4038-8356-5140E0C9E50C}"/>
    <dgm:cxn modelId="{9AFF7677-2B4A-41DF-8475-27E29E02A404}" srcId="{84F4BEB0-7F71-4645-A0C0-F9A5D2E4D272}" destId="{0530893A-2F6E-4331-8EBD-5BF12AC8C670}" srcOrd="3" destOrd="0" parTransId="{55A36384-C0D1-4ACD-9CD0-A550C1D07081}" sibTransId="{2F74FB6C-A051-404E-90A4-3307B58D93C4}"/>
    <dgm:cxn modelId="{9A1E5A9A-C62D-4F54-A9FC-EE5C84AD80E6}" srcId="{84F4BEB0-7F71-4645-A0C0-F9A5D2E4D272}" destId="{484B09D3-391C-4A4D-AF53-902E688412C0}" srcOrd="2" destOrd="0" parTransId="{34939CEA-EDD1-4ECC-825A-00FE76D8745E}" sibTransId="{1058F214-4512-4AF7-8F9B-90BA494A60C3}"/>
    <dgm:cxn modelId="{62C63A65-A412-4ADC-B8B2-76CC2CEBD7F4}" type="presOf" srcId="{A0DB949A-8B12-4A6D-98D9-F881B9534E97}" destId="{BE736B1E-7305-4BBA-889C-F5D00B948249}" srcOrd="0" destOrd="0" presId="urn:microsoft.com/office/officeart/2005/8/layout/hierarchy6"/>
    <dgm:cxn modelId="{7A49FE5B-34F3-45AE-A99B-C9D0A4038777}" type="presParOf" srcId="{3D2DBAB2-4D48-41B4-8DFF-5429AC34AB15}" destId="{908AEF39-4727-4A4A-9178-97EC03153338}" srcOrd="0" destOrd="0" presId="urn:microsoft.com/office/officeart/2005/8/layout/hierarchy6"/>
    <dgm:cxn modelId="{E5B2D9D3-41DF-4747-8DC7-AB7E8E043A3D}" type="presParOf" srcId="{908AEF39-4727-4A4A-9178-97EC03153338}" destId="{449D2E21-3E46-40B8-95FD-8C44ED9483C4}" srcOrd="0" destOrd="0" presId="urn:microsoft.com/office/officeart/2005/8/layout/hierarchy6"/>
    <dgm:cxn modelId="{F6D8E151-D188-436C-85DA-A0D0A8F38270}" type="presParOf" srcId="{908AEF39-4727-4A4A-9178-97EC03153338}" destId="{DCEBBCF2-C520-4214-834A-4A7361630A85}" srcOrd="1" destOrd="0" presId="urn:microsoft.com/office/officeart/2005/8/layout/hierarchy6"/>
    <dgm:cxn modelId="{8B4DE7B1-ADF9-4FCD-8ACD-1486BF150F54}" type="presParOf" srcId="{DCEBBCF2-C520-4214-834A-4A7361630A85}" destId="{A2CDD531-3D1A-4E15-874A-FC9A5C8B904E}" srcOrd="0" destOrd="0" presId="urn:microsoft.com/office/officeart/2005/8/layout/hierarchy6"/>
    <dgm:cxn modelId="{8AD54010-1C15-49AE-B665-2B9971B41A80}" type="presParOf" srcId="{A2CDD531-3D1A-4E15-874A-FC9A5C8B904E}" destId="{42068822-8C29-490C-955C-8E14B2A1BBF7}" srcOrd="0" destOrd="0" presId="urn:microsoft.com/office/officeart/2005/8/layout/hierarchy6"/>
    <dgm:cxn modelId="{D2AF1D1D-71AB-41B7-B4C9-C31D687E4AC0}" type="presParOf" srcId="{A2CDD531-3D1A-4E15-874A-FC9A5C8B904E}" destId="{25B07F91-0F07-4E93-9692-C94AE78EE46C}" srcOrd="1" destOrd="0" presId="urn:microsoft.com/office/officeart/2005/8/layout/hierarchy6"/>
    <dgm:cxn modelId="{A3BCA89C-A5E4-40CB-A068-4D7B442DFB24}" type="presParOf" srcId="{25B07F91-0F07-4E93-9692-C94AE78EE46C}" destId="{2F84EB9B-A2BC-4628-B589-977CC4B43CC7}" srcOrd="0" destOrd="0" presId="urn:microsoft.com/office/officeart/2005/8/layout/hierarchy6"/>
    <dgm:cxn modelId="{8C27B0AC-0173-4FDA-BEC6-4CFEE384849A}" type="presParOf" srcId="{25B07F91-0F07-4E93-9692-C94AE78EE46C}" destId="{D8D423BE-FB50-433E-ACA0-3E5A19FB2832}" srcOrd="1" destOrd="0" presId="urn:microsoft.com/office/officeart/2005/8/layout/hierarchy6"/>
    <dgm:cxn modelId="{9D705E4F-742A-4E96-9F58-8BEE8836FB01}" type="presParOf" srcId="{D8D423BE-FB50-433E-ACA0-3E5A19FB2832}" destId="{BE736B1E-7305-4BBA-889C-F5D00B948249}" srcOrd="0" destOrd="0" presId="urn:microsoft.com/office/officeart/2005/8/layout/hierarchy6"/>
    <dgm:cxn modelId="{509B054E-6D11-4FC8-A852-9597A27EC2F2}" type="presParOf" srcId="{D8D423BE-FB50-433E-ACA0-3E5A19FB2832}" destId="{0AE73E29-E837-4F37-B3E2-C38FE3128340}" srcOrd="1" destOrd="0" presId="urn:microsoft.com/office/officeart/2005/8/layout/hierarchy6"/>
    <dgm:cxn modelId="{DCA3D620-26FC-4078-9A81-5693869DE338}" type="presParOf" srcId="{0AE73E29-E837-4F37-B3E2-C38FE3128340}" destId="{FFF1EB70-B9AA-4C35-8E2A-155AC1E1BE79}" srcOrd="0" destOrd="0" presId="urn:microsoft.com/office/officeart/2005/8/layout/hierarchy6"/>
    <dgm:cxn modelId="{0FD4CFCE-2490-435D-9293-57CA33C44412}" type="presParOf" srcId="{0AE73E29-E837-4F37-B3E2-C38FE3128340}" destId="{FAA0237D-0344-471E-9F65-BE4FB055E471}" srcOrd="1" destOrd="0" presId="urn:microsoft.com/office/officeart/2005/8/layout/hierarchy6"/>
    <dgm:cxn modelId="{A5C15590-A253-4FE4-BB24-142BF348F12D}" type="presParOf" srcId="{FAA0237D-0344-471E-9F65-BE4FB055E471}" destId="{8A4F515E-EA10-48F8-9673-27AF3294394F}" srcOrd="0" destOrd="0" presId="urn:microsoft.com/office/officeart/2005/8/layout/hierarchy6"/>
    <dgm:cxn modelId="{5BEEE90E-C543-4354-BDAC-D467247DDF45}" type="presParOf" srcId="{FAA0237D-0344-471E-9F65-BE4FB055E471}" destId="{26360699-28DC-4673-ACAF-FAB4D0A16668}" srcOrd="1" destOrd="0" presId="urn:microsoft.com/office/officeart/2005/8/layout/hierarchy6"/>
    <dgm:cxn modelId="{F3930BCD-30DD-4A95-8CDA-1681AC40B847}" type="presParOf" srcId="{25B07F91-0F07-4E93-9692-C94AE78EE46C}" destId="{0D0FECC5-69F6-4749-BDE0-FE96B2C90D0E}" srcOrd="2" destOrd="0" presId="urn:microsoft.com/office/officeart/2005/8/layout/hierarchy6"/>
    <dgm:cxn modelId="{4720FD66-2B45-4002-8F17-31825BFB9970}" type="presParOf" srcId="{25B07F91-0F07-4E93-9692-C94AE78EE46C}" destId="{3F24D62A-9CF1-433B-B140-267AF98934ED}" srcOrd="3" destOrd="0" presId="urn:microsoft.com/office/officeart/2005/8/layout/hierarchy6"/>
    <dgm:cxn modelId="{6CC2B817-B3F8-4492-AF7D-7BE22E77A5A3}" type="presParOf" srcId="{3F24D62A-9CF1-433B-B140-267AF98934ED}" destId="{F01C27E4-03C7-491E-8D4F-5EA420B50AAE}" srcOrd="0" destOrd="0" presId="urn:microsoft.com/office/officeart/2005/8/layout/hierarchy6"/>
    <dgm:cxn modelId="{FBBEB8BC-9D2B-4DED-A346-127552701B6D}" type="presParOf" srcId="{3F24D62A-9CF1-433B-B140-267AF98934ED}" destId="{D69D8481-9A97-413E-BEC1-30A97494DDD6}" srcOrd="1" destOrd="0" presId="urn:microsoft.com/office/officeart/2005/8/layout/hierarchy6"/>
    <dgm:cxn modelId="{DD0E6962-0F53-43D3-91BF-A576799F8EB5}" type="presParOf" srcId="{3D2DBAB2-4D48-41B4-8DFF-5429AC34AB15}" destId="{D4023F58-25E1-41B2-AD39-C435FB130553}" srcOrd="1" destOrd="0" presId="urn:microsoft.com/office/officeart/2005/8/layout/hierarchy6"/>
    <dgm:cxn modelId="{5C9C3275-2524-4C5B-BF98-EE39DD849E19}" type="presParOf" srcId="{D4023F58-25E1-41B2-AD39-C435FB130553}" destId="{141021C6-961E-405A-A4CB-E3C419AB30A7}" srcOrd="0" destOrd="0" presId="urn:microsoft.com/office/officeart/2005/8/layout/hierarchy6"/>
    <dgm:cxn modelId="{7831C944-EA3E-4E70-9AC0-7D085522E6E6}" type="presParOf" srcId="{141021C6-961E-405A-A4CB-E3C419AB30A7}" destId="{6819DF87-F626-4BCC-BD15-A12A2B2888E7}" srcOrd="0" destOrd="0" presId="urn:microsoft.com/office/officeart/2005/8/layout/hierarchy6"/>
    <dgm:cxn modelId="{E445B832-665E-4A98-890F-19E59BF5E423}" type="presParOf" srcId="{141021C6-961E-405A-A4CB-E3C419AB30A7}" destId="{75619C69-F7F2-46AD-8008-9E6486D6DD8B}" srcOrd="1" destOrd="0" presId="urn:microsoft.com/office/officeart/2005/8/layout/hierarchy6"/>
    <dgm:cxn modelId="{2A7AFAD7-5D78-45BA-8772-9B5D5836140C}" type="presParOf" srcId="{D4023F58-25E1-41B2-AD39-C435FB130553}" destId="{F14D6FCA-AE09-4EA8-90E5-880076F09874}" srcOrd="1" destOrd="0" presId="urn:microsoft.com/office/officeart/2005/8/layout/hierarchy6"/>
    <dgm:cxn modelId="{E8DCF795-D060-4DF1-84D0-0D1997702933}" type="presParOf" srcId="{F14D6FCA-AE09-4EA8-90E5-880076F09874}" destId="{A6F5B7BD-D2D7-4694-AD69-8277C274A4BE}" srcOrd="0" destOrd="0" presId="urn:microsoft.com/office/officeart/2005/8/layout/hierarchy6"/>
    <dgm:cxn modelId="{ED4DF7AA-84E5-4B38-8CF1-6ECF07851CE1}" type="presParOf" srcId="{D4023F58-25E1-41B2-AD39-C435FB130553}" destId="{4F8DAAD4-8401-4889-B0F5-0D8106EAB7F5}" srcOrd="2" destOrd="0" presId="urn:microsoft.com/office/officeart/2005/8/layout/hierarchy6"/>
    <dgm:cxn modelId="{2B62B215-6DC0-4AB0-832B-758819CA709B}" type="presParOf" srcId="{4F8DAAD4-8401-4889-B0F5-0D8106EAB7F5}" destId="{2AEF094C-4A7B-4900-9894-5C565D0C03B0}" srcOrd="0" destOrd="0" presId="urn:microsoft.com/office/officeart/2005/8/layout/hierarchy6"/>
    <dgm:cxn modelId="{30542868-7521-47C2-80E4-6F328C9D0E29}" type="presParOf" srcId="{4F8DAAD4-8401-4889-B0F5-0D8106EAB7F5}" destId="{17D003F9-CA50-4811-A96A-E23BBEFFFC0D}" srcOrd="1" destOrd="0" presId="urn:microsoft.com/office/officeart/2005/8/layout/hierarchy6"/>
    <dgm:cxn modelId="{AC56BA22-AA9D-4839-96F5-805ACCB59799}" type="presParOf" srcId="{D4023F58-25E1-41B2-AD39-C435FB130553}" destId="{4B5456E2-C157-4D1F-85CB-FA3B6EA465E5}" srcOrd="3" destOrd="0" presId="urn:microsoft.com/office/officeart/2005/8/layout/hierarchy6"/>
    <dgm:cxn modelId="{A19F0703-A240-4FF0-8CA7-6521881AF333}" type="presParOf" srcId="{4B5456E2-C157-4D1F-85CB-FA3B6EA465E5}" destId="{EDA3F535-9A90-4E21-A341-227B1BB9045D}" srcOrd="0" destOrd="0" presId="urn:microsoft.com/office/officeart/2005/8/layout/hierarchy6"/>
    <dgm:cxn modelId="{0360580A-2D67-4572-8A66-7641C0795D18}" type="presParOf" srcId="{D4023F58-25E1-41B2-AD39-C435FB130553}" destId="{2DD842BE-796A-454B-B34A-FC6AC2396E43}" srcOrd="4" destOrd="0" presId="urn:microsoft.com/office/officeart/2005/8/layout/hierarchy6"/>
    <dgm:cxn modelId="{457A8023-6E04-48E3-BB74-7F794AC2EF5F}" type="presParOf" srcId="{2DD842BE-796A-454B-B34A-FC6AC2396E43}" destId="{47B61A79-F84F-4414-B144-29B8E0B0E055}" srcOrd="0" destOrd="0" presId="urn:microsoft.com/office/officeart/2005/8/layout/hierarchy6"/>
    <dgm:cxn modelId="{9960C4A4-BE63-4E90-B1A1-B40BB3C81476}" type="presParOf" srcId="{2DD842BE-796A-454B-B34A-FC6AC2396E43}" destId="{B30828E5-562F-4CDD-912E-B88E9F72011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 userDrawn="1"/>
        </p:nvSpPr>
        <p:spPr>
          <a:xfrm>
            <a:off x="4860032" y="6237312"/>
            <a:ext cx="4099992" cy="7647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800" b="1" dirty="0" smtClean="0">
                <a:latin typeface="Montserrat" pitchFamily="2" charset="0"/>
              </a:rPr>
              <a:t>Third International SPONSE Workshop</a:t>
            </a:r>
            <a:br>
              <a:rPr lang="it-IT" sz="1800" b="1" dirty="0" smtClean="0">
                <a:latin typeface="Montserrat" pitchFamily="2" charset="0"/>
              </a:rPr>
            </a:br>
            <a:r>
              <a:rPr lang="it-IT" sz="1400" b="1" dirty="0" smtClean="0">
                <a:latin typeface="Montserrat" pitchFamily="2" charset="0"/>
              </a:rPr>
              <a:t>Christchurch,</a:t>
            </a:r>
            <a:r>
              <a:rPr lang="it-IT" sz="1400" b="1" baseline="0" dirty="0" smtClean="0">
                <a:latin typeface="Montserrat" pitchFamily="2" charset="0"/>
              </a:rPr>
              <a:t> New Zealand – March 31, 2016</a:t>
            </a:r>
            <a:endParaRPr lang="it-IT" sz="1400" b="1" dirty="0">
              <a:latin typeface="Montserra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onse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ponse.e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paviariskcentr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SPONSE\Third%20International%20SPONSE%20Workshop%202016\SPONSE%20Association%20Presentation%20Filiatrault\www.sponse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International Association for the Seismic Performance of                Non-Structural Elements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(SPONSE ASSOCIATION)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www.sponse.eu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3461" r="7476" b="4640"/>
          <a:stretch/>
        </p:blipFill>
        <p:spPr>
          <a:xfrm>
            <a:off x="1331640" y="2132856"/>
            <a:ext cx="6480720" cy="39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contact the SPONSE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 smtClean="0">
                <a:hlinkClick r:id="rId2"/>
              </a:rPr>
              <a:t>info@sponse.eu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Comments and feedback are welcomed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441325" y="-132755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en-US" sz="5400" smtClean="0"/>
              <a:t>Thank you!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it-IT" altLang="en-US" sz="5400" smtClean="0">
              <a:hlinkClick r:id="rId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it-IT" altLang="en-US" sz="5400" smtClean="0">
              <a:hlinkClick r:id="rId2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 cstate="print">
            <a:lum brigh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6"/>
          <a:stretch>
            <a:fillRect/>
          </a:stretch>
        </p:blipFill>
        <p:spPr bwMode="auto">
          <a:xfrm>
            <a:off x="1328738" y="3481982"/>
            <a:ext cx="717708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>
            <a:lum brigh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89"/>
          <a:stretch>
            <a:fillRect/>
          </a:stretch>
        </p:blipFill>
        <p:spPr bwMode="auto">
          <a:xfrm>
            <a:off x="1328738" y="784820"/>
            <a:ext cx="6161087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28738" y="692745"/>
            <a:ext cx="6161087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41425" y="784820"/>
            <a:ext cx="206375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241425" y="6114057"/>
            <a:ext cx="7456488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47800" y="3481982"/>
            <a:ext cx="70580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370888" y="3512145"/>
            <a:ext cx="228600" cy="269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1520" y="612576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0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1020" r="9051" b="55041"/>
          <a:stretch/>
        </p:blipFill>
        <p:spPr>
          <a:xfrm>
            <a:off x="899592" y="1340768"/>
            <a:ext cx="7344816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249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2996952"/>
            <a:ext cx="4388296" cy="31292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Post-workshop meeting of eight international participants:</a:t>
            </a:r>
          </a:p>
          <a:p>
            <a:pPr lvl="1"/>
            <a:r>
              <a:rPr lang="en-US" dirty="0" smtClean="0"/>
              <a:t>Recognize the need for an International Association </a:t>
            </a:r>
            <a:r>
              <a:rPr lang="en-US" dirty="0"/>
              <a:t>promoting research and education pertaining to </a:t>
            </a:r>
            <a:r>
              <a:rPr lang="en-US" dirty="0" smtClean="0"/>
              <a:t>the Seismic Performance of Non-Structural Elements (SPONSE).</a:t>
            </a:r>
          </a:p>
          <a:p>
            <a:pPr lvl="1"/>
            <a:r>
              <a:rPr lang="en-US" dirty="0" smtClean="0"/>
              <a:t>Each international participant to seek out an umbrella organization to host the SPONSE Association.</a:t>
            </a:r>
          </a:p>
          <a:p>
            <a:pPr lvl="1"/>
            <a:r>
              <a:rPr lang="en-US" dirty="0" smtClean="0"/>
              <a:t>EUCENTRE in Pavia, Italy volunteered to host the SPONSE Association.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1020" r="9051" b="55041"/>
          <a:stretch/>
        </p:blipFill>
        <p:spPr>
          <a:xfrm>
            <a:off x="899592" y="1340768"/>
            <a:ext cx="7344816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230216" cy="28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i="1" dirty="0"/>
              <a:t>To contribute to the improvement of the earthquake resilience of communities by promoting research and education pertaining to the assessment, design, analysis, and construction of earthquake-resistant non-structural elements attached to buildings and facilities, and quantifying the effects of the seismic performance of non-structural elements on seismic risk. </a:t>
            </a:r>
            <a:endParaRPr lang="en-US" i="1" dirty="0" smtClean="0"/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i="1" dirty="0" smtClean="0"/>
              <a:t>For </a:t>
            </a:r>
            <a:r>
              <a:rPr lang="en-US" i="1" dirty="0"/>
              <a:t>this purpose, non-structural elements are defined as every part of a building and all its contents with the exception of the structural elements specifically designed as part of the seismic force-resisting system. </a:t>
            </a:r>
          </a:p>
        </p:txBody>
      </p:sp>
    </p:spTree>
    <p:extLst>
      <p:ext uri="{BB962C8B-B14F-4D97-AF65-F5344CB8AC3E}">
        <p14:creationId xmlns:p14="http://schemas.microsoft.com/office/powerpoint/2010/main" val="29975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3999" cy="4709120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GB" dirty="0" smtClean="0"/>
              <a:t>Identify </a:t>
            </a:r>
            <a:r>
              <a:rPr lang="en-GB" dirty="0"/>
              <a:t>needs, establish priorities and promote research related to the seismic performance of non-structural </a:t>
            </a:r>
            <a:r>
              <a:rPr lang="en-GB" dirty="0" smtClean="0"/>
              <a:t>elements.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GB" dirty="0" smtClean="0"/>
              <a:t>Collect</a:t>
            </a:r>
            <a:r>
              <a:rPr lang="en-GB" dirty="0"/>
              <a:t>, analyse, compile, and correlate seismic and engineering data and information on the seismic performance of non-structural </a:t>
            </a:r>
            <a:r>
              <a:rPr lang="en-GB" dirty="0" smtClean="0"/>
              <a:t>elements.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GB" dirty="0" smtClean="0"/>
              <a:t>Promote </a:t>
            </a:r>
            <a:r>
              <a:rPr lang="en-GB" dirty="0"/>
              <a:t>education and training on subjects related to the seismic performance of non-structural </a:t>
            </a:r>
            <a:r>
              <a:rPr lang="en-GB" dirty="0" smtClean="0"/>
              <a:t>elements.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GB" dirty="0" smtClean="0"/>
              <a:t>Assist </a:t>
            </a:r>
            <a:r>
              <a:rPr lang="en-GB" dirty="0"/>
              <a:t>with the dissemination of research findings and technological developments relevant to the seismic performance of non-structural </a:t>
            </a:r>
            <a:r>
              <a:rPr lang="en-GB" dirty="0" smtClean="0"/>
              <a:t>elements.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GB" dirty="0" smtClean="0"/>
              <a:t>Facilitate </a:t>
            </a:r>
            <a:r>
              <a:rPr lang="en-GB" dirty="0"/>
              <a:t>collaboration between industry, academia, professionals and other parties interested in the seismic performance of non-structural </a:t>
            </a:r>
            <a:r>
              <a:rPr lang="en-GB" dirty="0" smtClean="0"/>
              <a:t>elements.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GB" dirty="0" smtClean="0"/>
              <a:t>Hold </a:t>
            </a:r>
            <a:r>
              <a:rPr lang="en-GB" dirty="0"/>
              <a:t>an annual International Workshop on the Seismic Performance of Non-Structural Elements (The International SPONSE Workshop</a:t>
            </a:r>
            <a:r>
              <a:rPr lang="en-GB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/>
          <a:lstStyle/>
          <a:p>
            <a:r>
              <a:rPr lang="en-US" dirty="0" smtClean="0"/>
              <a:t>Four categories of members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Admitted Research </a:t>
            </a:r>
            <a:r>
              <a:rPr lang="en-US" dirty="0" smtClean="0"/>
              <a:t>Organizations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Researchers </a:t>
            </a:r>
            <a:r>
              <a:rPr lang="en-US" dirty="0"/>
              <a:t>of Unadmitted Research </a:t>
            </a:r>
            <a:r>
              <a:rPr lang="en-US" dirty="0" smtClean="0"/>
              <a:t>Organizations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Admitted Industrial </a:t>
            </a:r>
            <a:r>
              <a:rPr lang="en-US" dirty="0" smtClean="0"/>
              <a:t>Organizations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Industry </a:t>
            </a:r>
            <a:r>
              <a:rPr lang="en-US" dirty="0"/>
              <a:t>Representative of Unadmitted Industrial </a:t>
            </a:r>
            <a:r>
              <a:rPr lang="en-US" dirty="0" smtClean="0"/>
              <a:t>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74685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Elbow Connector 7"/>
          <p:cNvCxnSpPr/>
          <p:nvPr/>
        </p:nvCxnSpPr>
        <p:spPr>
          <a:xfrm rot="10800000" flipV="1">
            <a:off x="5364088" y="3933056"/>
            <a:ext cx="1080120" cy="216024"/>
          </a:xfrm>
          <a:prstGeom prst="bentConnector3">
            <a:avLst>
              <a:gd name="adj1" fmla="val 493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20072" y="3429000"/>
            <a:ext cx="43204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516216" y="4581128"/>
            <a:ext cx="1008112" cy="648072"/>
            <a:chOff x="3074653" y="2968109"/>
            <a:chExt cx="1529953" cy="1019968"/>
          </a:xfrm>
        </p:grpSpPr>
        <p:sp>
          <p:nvSpPr>
            <p:cNvPr id="9" name="Rounded Rectangle 8"/>
            <p:cNvSpPr/>
            <p:nvPr/>
          </p:nvSpPr>
          <p:spPr>
            <a:xfrm>
              <a:off x="3074653" y="2968109"/>
              <a:ext cx="1529953" cy="1019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134401" y="3027857"/>
              <a:ext cx="1470205" cy="960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Executive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Director</a:t>
              </a:r>
              <a:endParaRPr lang="en-US" sz="1200" kern="1200" dirty="0"/>
            </a:p>
          </p:txBody>
        </p:sp>
      </p:grpSp>
      <p:cxnSp>
        <p:nvCxnSpPr>
          <p:cNvPr id="4" name="Straight Connector 3"/>
          <p:cNvCxnSpPr>
            <a:endCxn id="9" idx="1"/>
          </p:cNvCxnSpPr>
          <p:nvPr/>
        </p:nvCxnSpPr>
        <p:spPr>
          <a:xfrm>
            <a:off x="6156176" y="4905164"/>
            <a:ext cx="3600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First Year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of the Third International SPONSE Workshop</a:t>
            </a:r>
          </a:p>
          <a:p>
            <a:r>
              <a:rPr lang="en-US" dirty="0" smtClean="0"/>
              <a:t>Organization of SPONSE sessions for 16WCEE </a:t>
            </a:r>
          </a:p>
          <a:p>
            <a:r>
              <a:rPr lang="en-US" dirty="0" smtClean="0"/>
              <a:t>Membership drive</a:t>
            </a:r>
          </a:p>
          <a:p>
            <a:r>
              <a:rPr lang="en-US" dirty="0" smtClean="0"/>
              <a:t>Website </a:t>
            </a:r>
            <a:r>
              <a:rPr lang="en-US" dirty="0"/>
              <a:t>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Drive</a:t>
            </a:r>
            <a:endParaRPr lang="en-US" dirty="0"/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7240" r="7476" b="12200"/>
          <a:stretch/>
        </p:blipFill>
        <p:spPr>
          <a:xfrm>
            <a:off x="58641" y="1268760"/>
            <a:ext cx="902671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368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</vt:lpstr>
      <vt:lpstr>Tema di Office</vt:lpstr>
      <vt:lpstr>The International Association for the Seismic Performance of                Non-Structural Elements (SPONSE ASSOCIATION)</vt:lpstr>
      <vt:lpstr>Genesis</vt:lpstr>
      <vt:lpstr>Genesis</vt:lpstr>
      <vt:lpstr>Mission Statement</vt:lpstr>
      <vt:lpstr>Primary Objectives</vt:lpstr>
      <vt:lpstr>Membership</vt:lpstr>
      <vt:lpstr>Governance</vt:lpstr>
      <vt:lpstr>Report on First Year Activities</vt:lpstr>
      <vt:lpstr>Membership Drive</vt:lpstr>
      <vt:lpstr>Web Site Development</vt:lpstr>
      <vt:lpstr>To contact the SPONSE Association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SAMPLE Presentation sub-title sample</dc:title>
  <dc:creator>Carlo Magni</dc:creator>
  <cp:lastModifiedBy>Andre Filiatrault</cp:lastModifiedBy>
  <cp:revision>28</cp:revision>
  <dcterms:created xsi:type="dcterms:W3CDTF">2015-03-30T09:22:06Z</dcterms:created>
  <dcterms:modified xsi:type="dcterms:W3CDTF">2016-03-30T15:32:26Z</dcterms:modified>
</cp:coreProperties>
</file>